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ITC Benguiat" panose="020B0604020202020204" charset="0"/>
      <p:regular r:id="rId25"/>
    </p:embeddedFont>
    <p:embeddedFont>
      <p:font typeface="Questrial" panose="020F0502020204030204" pitchFamily="2" charset="0"/>
      <p:regular r:id="rId26"/>
    </p:embeddedFont>
    <p:embeddedFont>
      <p:font typeface="Twister"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5400000">
            <a:off x="4131593" y="236776"/>
            <a:ext cx="10642196" cy="9458252"/>
          </a:xfrm>
          <a:custGeom>
            <a:avLst/>
            <a:gdLst/>
            <a:ahLst/>
            <a:cxnLst/>
            <a:rect l="l" t="t" r="r" b="b"/>
            <a:pathLst>
              <a:path w="10642196" h="9458252">
                <a:moveTo>
                  <a:pt x="0" y="0"/>
                </a:moveTo>
                <a:lnTo>
                  <a:pt x="10642196" y="0"/>
                </a:lnTo>
                <a:lnTo>
                  <a:pt x="10642196" y="9458252"/>
                </a:lnTo>
                <a:lnTo>
                  <a:pt x="0" y="9458252"/>
                </a:lnTo>
                <a:lnTo>
                  <a:pt x="0" y="0"/>
                </a:lnTo>
                <a:close/>
              </a:path>
            </a:pathLst>
          </a:custGeom>
          <a:blipFill>
            <a:blip r:embed="rId2">
              <a:alphaModFix amt="82000"/>
            </a:blip>
            <a:stretch>
              <a:fillRect/>
            </a:stretch>
          </a:blipFill>
        </p:spPr>
      </p:sp>
      <p:sp>
        <p:nvSpPr>
          <p:cNvPr id="3" name="Freeform 3"/>
          <p:cNvSpPr/>
          <p:nvPr/>
        </p:nvSpPr>
        <p:spPr>
          <a:xfrm>
            <a:off x="10654949" y="-234980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4" name="Freeform 4"/>
          <p:cNvSpPr/>
          <p:nvPr/>
        </p:nvSpPr>
        <p:spPr>
          <a:xfrm rot="-10800000">
            <a:off x="-1757175" y="479504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5" name="TextBox 5"/>
          <p:cNvSpPr txBox="1"/>
          <p:nvPr/>
        </p:nvSpPr>
        <p:spPr>
          <a:xfrm>
            <a:off x="2328710" y="4197325"/>
            <a:ext cx="13630581" cy="1644699"/>
          </a:xfrm>
          <a:prstGeom prst="rect">
            <a:avLst/>
          </a:prstGeom>
        </p:spPr>
        <p:txBody>
          <a:bodyPr lIns="0" tIns="0" rIns="0" bIns="0" rtlCol="0" anchor="t">
            <a:spAutoFit/>
          </a:bodyPr>
          <a:lstStyle/>
          <a:p>
            <a:pPr algn="ctr">
              <a:lnSpc>
                <a:spcPts val="11782"/>
              </a:lnSpc>
            </a:pPr>
            <a:r>
              <a:rPr lang="en-US" sz="9205">
                <a:solidFill>
                  <a:srgbClr val="000000"/>
                </a:solidFill>
                <a:latin typeface="ITC Benguiat"/>
              </a:rPr>
              <a:t>PAINT APPLICATION</a:t>
            </a:r>
          </a:p>
        </p:txBody>
      </p:sp>
      <p:sp>
        <p:nvSpPr>
          <p:cNvPr id="6" name="TextBox 6"/>
          <p:cNvSpPr txBox="1"/>
          <p:nvPr/>
        </p:nvSpPr>
        <p:spPr>
          <a:xfrm>
            <a:off x="5139204" y="6641258"/>
            <a:ext cx="7591214" cy="2990214"/>
          </a:xfrm>
          <a:prstGeom prst="rect">
            <a:avLst/>
          </a:prstGeom>
        </p:spPr>
        <p:txBody>
          <a:bodyPr lIns="0" tIns="0" rIns="0" bIns="0" rtlCol="0" anchor="t">
            <a:spAutoFit/>
          </a:bodyPr>
          <a:lstStyle/>
          <a:p>
            <a:pPr algn="ctr">
              <a:lnSpc>
                <a:spcPts val="4760"/>
              </a:lnSpc>
            </a:pPr>
            <a:r>
              <a:rPr lang="en-US" sz="3400">
                <a:solidFill>
                  <a:srgbClr val="000000"/>
                </a:solidFill>
                <a:latin typeface="Questrial"/>
              </a:rPr>
              <a:t>Team Members:</a:t>
            </a:r>
          </a:p>
          <a:p>
            <a:pPr algn="ctr">
              <a:lnSpc>
                <a:spcPts val="4760"/>
              </a:lnSpc>
            </a:pPr>
            <a:r>
              <a:rPr lang="en-US" sz="3400">
                <a:solidFill>
                  <a:srgbClr val="000000"/>
                </a:solidFill>
                <a:latin typeface="Questrial"/>
              </a:rPr>
              <a:t>Abirami M (9517202109003)</a:t>
            </a:r>
          </a:p>
          <a:p>
            <a:pPr algn="ctr">
              <a:lnSpc>
                <a:spcPts val="4760"/>
              </a:lnSpc>
            </a:pPr>
            <a:r>
              <a:rPr lang="en-US" sz="3400">
                <a:solidFill>
                  <a:srgbClr val="000000"/>
                </a:solidFill>
                <a:latin typeface="Questrial"/>
              </a:rPr>
              <a:t>Bhuvanika S (9517202109011)</a:t>
            </a:r>
          </a:p>
          <a:p>
            <a:pPr algn="ctr">
              <a:lnSpc>
                <a:spcPts val="4760"/>
              </a:lnSpc>
            </a:pPr>
            <a:r>
              <a:rPr lang="en-US" sz="3400">
                <a:solidFill>
                  <a:srgbClr val="000000"/>
                </a:solidFill>
                <a:latin typeface="Questrial"/>
              </a:rPr>
              <a:t>Rajakumari S (9517202109042)</a:t>
            </a:r>
          </a:p>
          <a:p>
            <a:pPr algn="ctr">
              <a:lnSpc>
                <a:spcPts val="4760"/>
              </a:lnSpc>
            </a:pPr>
            <a:r>
              <a:rPr lang="en-US" sz="3400">
                <a:solidFill>
                  <a:srgbClr val="000000"/>
                </a:solidFill>
                <a:latin typeface="Questrial"/>
              </a:rPr>
              <a:t>Suji S (9517202109051)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1994933" y="1376031"/>
            <a:ext cx="14870600" cy="7882269"/>
          </a:xfrm>
          <a:custGeom>
            <a:avLst/>
            <a:gdLst/>
            <a:ahLst/>
            <a:cxnLst/>
            <a:rect l="l" t="t" r="r" b="b"/>
            <a:pathLst>
              <a:path w="14870600" h="7882269">
                <a:moveTo>
                  <a:pt x="0" y="0"/>
                </a:moveTo>
                <a:lnTo>
                  <a:pt x="14870600" y="0"/>
                </a:lnTo>
                <a:lnTo>
                  <a:pt x="14870600" y="7882269"/>
                </a:lnTo>
                <a:lnTo>
                  <a:pt x="0" y="7882269"/>
                </a:lnTo>
                <a:lnTo>
                  <a:pt x="0" y="0"/>
                </a:lnTo>
                <a:close/>
              </a:path>
            </a:pathLst>
          </a:custGeom>
          <a:blipFill>
            <a:blip r:embed="rId4"/>
            <a:stretch>
              <a:fillRect l="-1297" t="-2968" b="-296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2708635" y="1837138"/>
            <a:ext cx="12919950" cy="7104933"/>
          </a:xfrm>
          <a:custGeom>
            <a:avLst/>
            <a:gdLst/>
            <a:ahLst/>
            <a:cxnLst/>
            <a:rect l="l" t="t" r="r" b="b"/>
            <a:pathLst>
              <a:path w="12919950" h="7104933">
                <a:moveTo>
                  <a:pt x="0" y="0"/>
                </a:moveTo>
                <a:lnTo>
                  <a:pt x="12919951" y="0"/>
                </a:lnTo>
                <a:lnTo>
                  <a:pt x="12919951" y="7104932"/>
                </a:lnTo>
                <a:lnTo>
                  <a:pt x="0" y="7104932"/>
                </a:lnTo>
                <a:lnTo>
                  <a:pt x="0" y="0"/>
                </a:lnTo>
                <a:close/>
              </a:path>
            </a:pathLst>
          </a:custGeom>
          <a:blipFill>
            <a:blip r:embed="rId4"/>
            <a:stretch>
              <a:fillRect t="-582" b="-58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6263528" y="1657670"/>
            <a:ext cx="6400815" cy="6971660"/>
          </a:xfrm>
          <a:custGeom>
            <a:avLst/>
            <a:gdLst/>
            <a:ahLst/>
            <a:cxnLst/>
            <a:rect l="l" t="t" r="r" b="b"/>
            <a:pathLst>
              <a:path w="6400815" h="6971660">
                <a:moveTo>
                  <a:pt x="0" y="0"/>
                </a:moveTo>
                <a:lnTo>
                  <a:pt x="6400815" y="0"/>
                </a:lnTo>
                <a:lnTo>
                  <a:pt x="6400815" y="6971660"/>
                </a:lnTo>
                <a:lnTo>
                  <a:pt x="0" y="6971660"/>
                </a:lnTo>
                <a:lnTo>
                  <a:pt x="0" y="0"/>
                </a:lnTo>
                <a:close/>
              </a:path>
            </a:pathLst>
          </a:custGeom>
          <a:blipFill>
            <a:blip r:embed="rId4"/>
            <a:stretch>
              <a:fillRect t="-5553" b="-5553"/>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757395" y="1376031"/>
            <a:ext cx="8822432" cy="7579871"/>
          </a:xfrm>
          <a:custGeom>
            <a:avLst/>
            <a:gdLst/>
            <a:ahLst/>
            <a:cxnLst/>
            <a:rect l="l" t="t" r="r" b="b"/>
            <a:pathLst>
              <a:path w="8822432" h="7579871">
                <a:moveTo>
                  <a:pt x="0" y="0"/>
                </a:moveTo>
                <a:lnTo>
                  <a:pt x="8822431" y="0"/>
                </a:lnTo>
                <a:lnTo>
                  <a:pt x="8822431" y="7579871"/>
                </a:lnTo>
                <a:lnTo>
                  <a:pt x="0" y="7579871"/>
                </a:lnTo>
                <a:lnTo>
                  <a:pt x="0" y="0"/>
                </a:lnTo>
                <a:close/>
              </a:path>
            </a:pathLst>
          </a:custGeom>
          <a:blipFill>
            <a:blip r:embed="rId4"/>
            <a:stretch>
              <a:fillRect l="-292" t="-12" r="-29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294838" y="1376031"/>
            <a:ext cx="10141311" cy="7882269"/>
          </a:xfrm>
          <a:custGeom>
            <a:avLst/>
            <a:gdLst/>
            <a:ahLst/>
            <a:cxnLst/>
            <a:rect l="l" t="t" r="r" b="b"/>
            <a:pathLst>
              <a:path w="10141311" h="7882269">
                <a:moveTo>
                  <a:pt x="0" y="0"/>
                </a:moveTo>
                <a:lnTo>
                  <a:pt x="10141311" y="0"/>
                </a:lnTo>
                <a:lnTo>
                  <a:pt x="10141311" y="7882269"/>
                </a:lnTo>
                <a:lnTo>
                  <a:pt x="0" y="7882269"/>
                </a:lnTo>
                <a:lnTo>
                  <a:pt x="0" y="0"/>
                </a:lnTo>
                <a:close/>
              </a:path>
            </a:pathLst>
          </a:custGeom>
          <a:blipFill>
            <a:blip r:embed="rId4"/>
            <a:stretch>
              <a:fillRect l="-832" t="-3443" r="-83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3927012" y="1572915"/>
            <a:ext cx="11024626" cy="7685385"/>
          </a:xfrm>
          <a:custGeom>
            <a:avLst/>
            <a:gdLst/>
            <a:ahLst/>
            <a:cxnLst/>
            <a:rect l="l" t="t" r="r" b="b"/>
            <a:pathLst>
              <a:path w="11024626" h="7685385">
                <a:moveTo>
                  <a:pt x="0" y="0"/>
                </a:moveTo>
                <a:lnTo>
                  <a:pt x="11024626" y="0"/>
                </a:lnTo>
                <a:lnTo>
                  <a:pt x="11024626" y="7685385"/>
                </a:lnTo>
                <a:lnTo>
                  <a:pt x="0" y="7685385"/>
                </a:lnTo>
                <a:lnTo>
                  <a:pt x="0" y="0"/>
                </a:lnTo>
                <a:close/>
              </a:path>
            </a:pathLst>
          </a:custGeom>
          <a:blipFill>
            <a:blip r:embed="rId4"/>
            <a:stretch>
              <a:fillRect t="-2658" b="-967"/>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464461" y="1376031"/>
            <a:ext cx="10614208" cy="7882269"/>
          </a:xfrm>
          <a:custGeom>
            <a:avLst/>
            <a:gdLst/>
            <a:ahLst/>
            <a:cxnLst/>
            <a:rect l="l" t="t" r="r" b="b"/>
            <a:pathLst>
              <a:path w="10614208" h="7882269">
                <a:moveTo>
                  <a:pt x="0" y="0"/>
                </a:moveTo>
                <a:lnTo>
                  <a:pt x="10614209" y="0"/>
                </a:lnTo>
                <a:lnTo>
                  <a:pt x="10614209" y="7882269"/>
                </a:lnTo>
                <a:lnTo>
                  <a:pt x="0" y="7882269"/>
                </a:lnTo>
                <a:lnTo>
                  <a:pt x="0" y="0"/>
                </a:lnTo>
                <a:close/>
              </a:path>
            </a:pathLst>
          </a:custGeom>
          <a:blipFill>
            <a:blip r:embed="rId4"/>
            <a:stretch>
              <a:fillRect l="-1786" t="-1871" r="-28"/>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682607" y="1376031"/>
            <a:ext cx="9611879" cy="8399087"/>
          </a:xfrm>
          <a:custGeom>
            <a:avLst/>
            <a:gdLst/>
            <a:ahLst/>
            <a:cxnLst/>
            <a:rect l="l" t="t" r="r" b="b"/>
            <a:pathLst>
              <a:path w="9611879" h="8399087">
                <a:moveTo>
                  <a:pt x="0" y="0"/>
                </a:moveTo>
                <a:lnTo>
                  <a:pt x="9611878" y="0"/>
                </a:lnTo>
                <a:lnTo>
                  <a:pt x="9611878" y="8399088"/>
                </a:lnTo>
                <a:lnTo>
                  <a:pt x="0" y="8399088"/>
                </a:lnTo>
                <a:lnTo>
                  <a:pt x="0" y="0"/>
                </a:lnTo>
                <a:close/>
              </a:path>
            </a:pathLst>
          </a:custGeom>
          <a:blipFill>
            <a:blip r:embed="rId4"/>
            <a:stretch>
              <a:fillRect l="-2191" t="-4776" b="-639"/>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552288" y="507303"/>
            <a:ext cx="9577191" cy="8947880"/>
          </a:xfrm>
          <a:custGeom>
            <a:avLst/>
            <a:gdLst/>
            <a:ahLst/>
            <a:cxnLst/>
            <a:rect l="l" t="t" r="r" b="b"/>
            <a:pathLst>
              <a:path w="9577191" h="8947880">
                <a:moveTo>
                  <a:pt x="0" y="0"/>
                </a:moveTo>
                <a:lnTo>
                  <a:pt x="9577191" y="0"/>
                </a:lnTo>
                <a:lnTo>
                  <a:pt x="9577191" y="8947880"/>
                </a:lnTo>
                <a:lnTo>
                  <a:pt x="0" y="8947880"/>
                </a:lnTo>
                <a:lnTo>
                  <a:pt x="0" y="0"/>
                </a:lnTo>
                <a:close/>
              </a:path>
            </a:pathLst>
          </a:custGeom>
          <a:blipFill>
            <a:blip r:embed="rId4"/>
            <a:stretch>
              <a:fillRect l="-684" r="-684" b="-6768"/>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a:off x="5075492" y="1028700"/>
            <a:ext cx="8137017" cy="8229600"/>
          </a:xfrm>
          <a:custGeom>
            <a:avLst/>
            <a:gdLst/>
            <a:ahLst/>
            <a:cxnLst/>
            <a:rect l="l" t="t" r="r" b="b"/>
            <a:pathLst>
              <a:path w="8137017" h="8229600">
                <a:moveTo>
                  <a:pt x="0" y="0"/>
                </a:moveTo>
                <a:lnTo>
                  <a:pt x="8137016" y="0"/>
                </a:lnTo>
                <a:lnTo>
                  <a:pt x="8137016" y="8229600"/>
                </a:lnTo>
                <a:lnTo>
                  <a:pt x="0" y="8229600"/>
                </a:lnTo>
                <a:lnTo>
                  <a:pt x="0" y="0"/>
                </a:lnTo>
                <a:close/>
              </a:path>
            </a:pathLst>
          </a:custGeom>
          <a:blipFill>
            <a:blip r:embed="rId2">
              <a:alphaModFix amt="44999"/>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TextBox 5"/>
          <p:cNvSpPr txBox="1"/>
          <p:nvPr/>
        </p:nvSpPr>
        <p:spPr>
          <a:xfrm>
            <a:off x="5828964" y="3515396"/>
            <a:ext cx="7004228" cy="3109595"/>
          </a:xfrm>
          <a:prstGeom prst="rect">
            <a:avLst/>
          </a:prstGeom>
        </p:spPr>
        <p:txBody>
          <a:bodyPr lIns="0" tIns="0" rIns="0" bIns="0" rtlCol="0" anchor="t">
            <a:spAutoFit/>
          </a:bodyPr>
          <a:lstStyle/>
          <a:p>
            <a:pPr algn="ctr">
              <a:lnSpc>
                <a:spcPts val="11589"/>
              </a:lnSpc>
            </a:pPr>
            <a:r>
              <a:rPr lang="en-US" sz="9499">
                <a:solidFill>
                  <a:srgbClr val="000000"/>
                </a:solidFill>
                <a:latin typeface="ITC Benguiat"/>
              </a:rPr>
              <a:t>Kids Module</a:t>
            </a:r>
          </a:p>
        </p:txBody>
      </p:sp>
      <p:sp>
        <p:nvSpPr>
          <p:cNvPr id="6" name="Freeform 6"/>
          <p:cNvSpPr/>
          <p:nvPr/>
        </p:nvSpPr>
        <p:spPr>
          <a:xfrm>
            <a:off x="14991994" y="-2581346"/>
            <a:ext cx="4130153" cy="5059207"/>
          </a:xfrm>
          <a:custGeom>
            <a:avLst/>
            <a:gdLst/>
            <a:ahLst/>
            <a:cxnLst/>
            <a:rect l="l" t="t" r="r" b="b"/>
            <a:pathLst>
              <a:path w="4130153" h="5059207">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7" name="Freeform 7"/>
          <p:cNvSpPr/>
          <p:nvPr/>
        </p:nvSpPr>
        <p:spPr>
          <a:xfrm>
            <a:off x="-743832" y="7023908"/>
            <a:ext cx="4130153" cy="5059207"/>
          </a:xfrm>
          <a:custGeom>
            <a:avLst/>
            <a:gdLst/>
            <a:ahLst/>
            <a:cxnLst/>
            <a:rect l="l" t="t" r="r" b="b"/>
            <a:pathLst>
              <a:path w="4130153" h="5059207">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8" name="Freeform 8"/>
          <p:cNvSpPr/>
          <p:nvPr/>
        </p:nvSpPr>
        <p:spPr>
          <a:xfrm rot="-4645527">
            <a:off x="15615307" y="-1352751"/>
            <a:ext cx="3621292" cy="4762902"/>
          </a:xfrm>
          <a:custGeom>
            <a:avLst/>
            <a:gdLst/>
            <a:ahLst/>
            <a:cxnLst/>
            <a:rect l="l" t="t" r="r" b="b"/>
            <a:pathLst>
              <a:path w="3621292" h="476290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sp>
      <p:sp>
        <p:nvSpPr>
          <p:cNvPr id="9" name="Freeform 9"/>
          <p:cNvSpPr/>
          <p:nvPr/>
        </p:nvSpPr>
        <p:spPr>
          <a:xfrm rot="7304412">
            <a:off x="-489401" y="7036197"/>
            <a:ext cx="3621292" cy="4762902"/>
          </a:xfrm>
          <a:custGeom>
            <a:avLst/>
            <a:gdLst/>
            <a:ahLst/>
            <a:cxnLst/>
            <a:rect l="l" t="t" r="r" b="b"/>
            <a:pathLst>
              <a:path w="3621292" h="476290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13935" y="3435030"/>
            <a:ext cx="7591881" cy="7841380"/>
          </a:xfrm>
          <a:custGeom>
            <a:avLst/>
            <a:gdLst/>
            <a:ahLst/>
            <a:cxnLst/>
            <a:rect l="l" t="t" r="r" b="b"/>
            <a:pathLst>
              <a:path w="7591881" h="7841380">
                <a:moveTo>
                  <a:pt x="0" y="0"/>
                </a:moveTo>
                <a:lnTo>
                  <a:pt x="7591882" y="0"/>
                </a:lnTo>
                <a:lnTo>
                  <a:pt x="7591882" y="7841380"/>
                </a:lnTo>
                <a:lnTo>
                  <a:pt x="0" y="7841380"/>
                </a:lnTo>
                <a:lnTo>
                  <a:pt x="0" y="0"/>
                </a:lnTo>
                <a:close/>
              </a:path>
            </a:pathLst>
          </a:custGeom>
          <a:blipFill>
            <a:blip r:embed="rId2"/>
            <a:stretch>
              <a:fillRect/>
            </a:stretch>
          </a:blipFill>
        </p:spPr>
      </p:sp>
      <p:sp>
        <p:nvSpPr>
          <p:cNvPr id="3" name="Freeform 3"/>
          <p:cNvSpPr/>
          <p:nvPr/>
        </p:nvSpPr>
        <p:spPr>
          <a:xfrm rot="1092138">
            <a:off x="-721992" y="6201530"/>
            <a:ext cx="3501384" cy="4369902"/>
          </a:xfrm>
          <a:custGeom>
            <a:avLst/>
            <a:gdLst/>
            <a:ahLst/>
            <a:cxnLst/>
            <a:rect l="l" t="t" r="r" b="b"/>
            <a:pathLst>
              <a:path w="3501384" h="4369902">
                <a:moveTo>
                  <a:pt x="0" y="0"/>
                </a:moveTo>
                <a:lnTo>
                  <a:pt x="3501384" y="0"/>
                </a:lnTo>
                <a:lnTo>
                  <a:pt x="3501384" y="4369902"/>
                </a:lnTo>
                <a:lnTo>
                  <a:pt x="0" y="4369902"/>
                </a:lnTo>
                <a:lnTo>
                  <a:pt x="0" y="0"/>
                </a:lnTo>
                <a:close/>
              </a:path>
            </a:pathLst>
          </a:custGeom>
          <a:blipFill>
            <a:blip r:embed="rId3"/>
            <a:stretch>
              <a:fillRect/>
            </a:stretch>
          </a:blipFill>
        </p:spPr>
      </p:sp>
      <p:sp>
        <p:nvSpPr>
          <p:cNvPr id="4" name="TextBox 4"/>
          <p:cNvSpPr txBox="1"/>
          <p:nvPr/>
        </p:nvSpPr>
        <p:spPr>
          <a:xfrm>
            <a:off x="3882050" y="6127863"/>
            <a:ext cx="5534654" cy="1541781"/>
          </a:xfrm>
          <a:prstGeom prst="rect">
            <a:avLst/>
          </a:prstGeom>
        </p:spPr>
        <p:txBody>
          <a:bodyPr lIns="0" tIns="0" rIns="0" bIns="0" rtlCol="0" anchor="t">
            <a:spAutoFit/>
          </a:bodyPr>
          <a:lstStyle/>
          <a:p>
            <a:pPr>
              <a:lnSpc>
                <a:spcPts val="12159"/>
              </a:lnSpc>
            </a:pPr>
            <a:r>
              <a:rPr lang="en-US" sz="9499">
                <a:solidFill>
                  <a:srgbClr val="000000"/>
                </a:solidFill>
                <a:latin typeface="Twister"/>
              </a:rPr>
              <a:t>Index</a:t>
            </a:r>
          </a:p>
        </p:txBody>
      </p:sp>
      <p:sp>
        <p:nvSpPr>
          <p:cNvPr id="5" name="Freeform 5"/>
          <p:cNvSpPr/>
          <p:nvPr/>
        </p:nvSpPr>
        <p:spPr>
          <a:xfrm>
            <a:off x="9909583" y="2936281"/>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9909583" y="4011948"/>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9909583" y="5091316"/>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8" name="Freeform 8"/>
          <p:cNvSpPr/>
          <p:nvPr/>
        </p:nvSpPr>
        <p:spPr>
          <a:xfrm>
            <a:off x="9909583" y="6170684"/>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9" name="Freeform 9"/>
          <p:cNvSpPr/>
          <p:nvPr/>
        </p:nvSpPr>
        <p:spPr>
          <a:xfrm>
            <a:off x="9909583" y="7250052"/>
            <a:ext cx="736468" cy="736468"/>
          </a:xfrm>
          <a:custGeom>
            <a:avLst/>
            <a:gdLst/>
            <a:ahLst/>
            <a:cxnLst/>
            <a:rect l="l" t="t" r="r" b="b"/>
            <a:pathLst>
              <a:path w="736468" h="736468">
                <a:moveTo>
                  <a:pt x="0" y="0"/>
                </a:moveTo>
                <a:lnTo>
                  <a:pt x="736468" y="0"/>
                </a:lnTo>
                <a:lnTo>
                  <a:pt x="736468" y="736468"/>
                </a:lnTo>
                <a:lnTo>
                  <a:pt x="0" y="736468"/>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0070881" y="3026004"/>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rPr>
              <a:t>1</a:t>
            </a:r>
          </a:p>
        </p:txBody>
      </p:sp>
      <p:sp>
        <p:nvSpPr>
          <p:cNvPr id="11" name="TextBox 11"/>
          <p:cNvSpPr txBox="1"/>
          <p:nvPr/>
        </p:nvSpPr>
        <p:spPr>
          <a:xfrm>
            <a:off x="10070881" y="4101671"/>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rPr>
              <a:t>2</a:t>
            </a:r>
          </a:p>
        </p:txBody>
      </p:sp>
      <p:sp>
        <p:nvSpPr>
          <p:cNvPr id="12" name="TextBox 12"/>
          <p:cNvSpPr txBox="1"/>
          <p:nvPr/>
        </p:nvSpPr>
        <p:spPr>
          <a:xfrm>
            <a:off x="10070881" y="5181039"/>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rPr>
              <a:t>3</a:t>
            </a:r>
          </a:p>
        </p:txBody>
      </p:sp>
      <p:sp>
        <p:nvSpPr>
          <p:cNvPr id="13" name="TextBox 13"/>
          <p:cNvSpPr txBox="1"/>
          <p:nvPr/>
        </p:nvSpPr>
        <p:spPr>
          <a:xfrm>
            <a:off x="10070881" y="6260407"/>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rPr>
              <a:t>4</a:t>
            </a:r>
          </a:p>
        </p:txBody>
      </p:sp>
      <p:sp>
        <p:nvSpPr>
          <p:cNvPr id="14" name="TextBox 14"/>
          <p:cNvSpPr txBox="1"/>
          <p:nvPr/>
        </p:nvSpPr>
        <p:spPr>
          <a:xfrm>
            <a:off x="10070881" y="7339775"/>
            <a:ext cx="413872" cy="528447"/>
          </a:xfrm>
          <a:prstGeom prst="rect">
            <a:avLst/>
          </a:prstGeom>
        </p:spPr>
        <p:txBody>
          <a:bodyPr lIns="0" tIns="0" rIns="0" bIns="0" rtlCol="0" anchor="t">
            <a:spAutoFit/>
          </a:bodyPr>
          <a:lstStyle/>
          <a:p>
            <a:pPr algn="ctr">
              <a:lnSpc>
                <a:spcPts val="4224"/>
              </a:lnSpc>
            </a:pPr>
            <a:r>
              <a:rPr lang="en-US" sz="3300">
                <a:solidFill>
                  <a:srgbClr val="000000"/>
                </a:solidFill>
                <a:latin typeface="Twister"/>
              </a:rPr>
              <a:t>5</a:t>
            </a:r>
          </a:p>
        </p:txBody>
      </p:sp>
      <p:sp>
        <p:nvSpPr>
          <p:cNvPr id="15" name="TextBox 15"/>
          <p:cNvSpPr txBox="1"/>
          <p:nvPr/>
        </p:nvSpPr>
        <p:spPr>
          <a:xfrm>
            <a:off x="11040602" y="3017496"/>
            <a:ext cx="6218698" cy="507364"/>
          </a:xfrm>
          <a:prstGeom prst="rect">
            <a:avLst/>
          </a:prstGeom>
        </p:spPr>
        <p:txBody>
          <a:bodyPr lIns="0" tIns="0" rIns="0" bIns="0" rtlCol="0" anchor="t">
            <a:spAutoFit/>
          </a:bodyPr>
          <a:lstStyle/>
          <a:p>
            <a:pPr>
              <a:lnSpc>
                <a:spcPts val="4060"/>
              </a:lnSpc>
            </a:pPr>
            <a:r>
              <a:rPr lang="en-US" sz="2900">
                <a:solidFill>
                  <a:srgbClr val="000000"/>
                </a:solidFill>
                <a:latin typeface="Questrial"/>
              </a:rPr>
              <a:t>Aim</a:t>
            </a:r>
          </a:p>
        </p:txBody>
      </p:sp>
      <p:sp>
        <p:nvSpPr>
          <p:cNvPr id="16" name="TextBox 16"/>
          <p:cNvSpPr txBox="1"/>
          <p:nvPr/>
        </p:nvSpPr>
        <p:spPr>
          <a:xfrm>
            <a:off x="11040602" y="4093163"/>
            <a:ext cx="6218698" cy="507364"/>
          </a:xfrm>
          <a:prstGeom prst="rect">
            <a:avLst/>
          </a:prstGeom>
        </p:spPr>
        <p:txBody>
          <a:bodyPr lIns="0" tIns="0" rIns="0" bIns="0" rtlCol="0" anchor="t">
            <a:spAutoFit/>
          </a:bodyPr>
          <a:lstStyle/>
          <a:p>
            <a:pPr>
              <a:lnSpc>
                <a:spcPts val="4060"/>
              </a:lnSpc>
            </a:pPr>
            <a:r>
              <a:rPr lang="en-US" sz="2900">
                <a:solidFill>
                  <a:srgbClr val="000000"/>
                </a:solidFill>
                <a:latin typeface="Questrial"/>
              </a:rPr>
              <a:t>Abstract</a:t>
            </a:r>
          </a:p>
        </p:txBody>
      </p:sp>
      <p:sp>
        <p:nvSpPr>
          <p:cNvPr id="17" name="TextBox 17"/>
          <p:cNvSpPr txBox="1"/>
          <p:nvPr/>
        </p:nvSpPr>
        <p:spPr>
          <a:xfrm>
            <a:off x="11040602" y="5172531"/>
            <a:ext cx="6218698" cy="507364"/>
          </a:xfrm>
          <a:prstGeom prst="rect">
            <a:avLst/>
          </a:prstGeom>
        </p:spPr>
        <p:txBody>
          <a:bodyPr lIns="0" tIns="0" rIns="0" bIns="0" rtlCol="0" anchor="t">
            <a:spAutoFit/>
          </a:bodyPr>
          <a:lstStyle/>
          <a:p>
            <a:pPr>
              <a:lnSpc>
                <a:spcPts val="4060"/>
              </a:lnSpc>
            </a:pPr>
            <a:r>
              <a:rPr lang="en-US" sz="2900">
                <a:solidFill>
                  <a:srgbClr val="000000"/>
                </a:solidFill>
                <a:latin typeface="Questrial"/>
              </a:rPr>
              <a:t>Objective</a:t>
            </a:r>
          </a:p>
        </p:txBody>
      </p:sp>
      <p:sp>
        <p:nvSpPr>
          <p:cNvPr id="18" name="TextBox 18"/>
          <p:cNvSpPr txBox="1"/>
          <p:nvPr/>
        </p:nvSpPr>
        <p:spPr>
          <a:xfrm>
            <a:off x="11040602" y="6251899"/>
            <a:ext cx="6218698" cy="507364"/>
          </a:xfrm>
          <a:prstGeom prst="rect">
            <a:avLst/>
          </a:prstGeom>
        </p:spPr>
        <p:txBody>
          <a:bodyPr lIns="0" tIns="0" rIns="0" bIns="0" rtlCol="0" anchor="t">
            <a:spAutoFit/>
          </a:bodyPr>
          <a:lstStyle/>
          <a:p>
            <a:pPr>
              <a:lnSpc>
                <a:spcPts val="4060"/>
              </a:lnSpc>
            </a:pPr>
            <a:r>
              <a:rPr lang="en-US" sz="2900">
                <a:solidFill>
                  <a:srgbClr val="000000"/>
                </a:solidFill>
                <a:latin typeface="Questrial"/>
              </a:rPr>
              <a:t>Sample Output</a:t>
            </a:r>
          </a:p>
        </p:txBody>
      </p:sp>
      <p:sp>
        <p:nvSpPr>
          <p:cNvPr id="19" name="TextBox 19"/>
          <p:cNvSpPr txBox="1"/>
          <p:nvPr/>
        </p:nvSpPr>
        <p:spPr>
          <a:xfrm>
            <a:off x="11040602" y="7331266"/>
            <a:ext cx="6218698" cy="507364"/>
          </a:xfrm>
          <a:prstGeom prst="rect">
            <a:avLst/>
          </a:prstGeom>
        </p:spPr>
        <p:txBody>
          <a:bodyPr lIns="0" tIns="0" rIns="0" bIns="0" rtlCol="0" anchor="t">
            <a:spAutoFit/>
          </a:bodyPr>
          <a:lstStyle/>
          <a:p>
            <a:pPr>
              <a:lnSpc>
                <a:spcPts val="4060"/>
              </a:lnSpc>
            </a:pPr>
            <a:r>
              <a:rPr lang="en-US" sz="2900">
                <a:solidFill>
                  <a:srgbClr val="000000"/>
                </a:solidFill>
                <a:latin typeface="Questrial"/>
              </a:rPr>
              <a:t>Conclusion</a:t>
            </a:r>
          </a:p>
        </p:txBody>
      </p:sp>
      <p:sp>
        <p:nvSpPr>
          <p:cNvPr id="20" name="Freeform 20"/>
          <p:cNvSpPr/>
          <p:nvPr/>
        </p:nvSpPr>
        <p:spPr>
          <a:xfrm>
            <a:off x="14356192" y="-2022514"/>
            <a:ext cx="5125736" cy="5695263"/>
          </a:xfrm>
          <a:custGeom>
            <a:avLst/>
            <a:gdLst/>
            <a:ahLst/>
            <a:cxnLst/>
            <a:rect l="l" t="t" r="r" b="b"/>
            <a:pathLst>
              <a:path w="5125736" h="5695263">
                <a:moveTo>
                  <a:pt x="0" y="0"/>
                </a:moveTo>
                <a:lnTo>
                  <a:pt x="5125736" y="0"/>
                </a:lnTo>
                <a:lnTo>
                  <a:pt x="5125736" y="5695263"/>
                </a:lnTo>
                <a:lnTo>
                  <a:pt x="0" y="5695263"/>
                </a:lnTo>
                <a:lnTo>
                  <a:pt x="0" y="0"/>
                </a:lnTo>
                <a:close/>
              </a:path>
            </a:pathLst>
          </a:custGeom>
          <a:blipFill>
            <a:blip r:embed="rId6"/>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680485" y="1376031"/>
            <a:ext cx="9591512" cy="8105077"/>
          </a:xfrm>
          <a:custGeom>
            <a:avLst/>
            <a:gdLst/>
            <a:ahLst/>
            <a:cxnLst/>
            <a:rect l="l" t="t" r="r" b="b"/>
            <a:pathLst>
              <a:path w="9591512" h="8105077">
                <a:moveTo>
                  <a:pt x="0" y="0"/>
                </a:moveTo>
                <a:lnTo>
                  <a:pt x="9591512" y="0"/>
                </a:lnTo>
                <a:lnTo>
                  <a:pt x="9591512" y="8105077"/>
                </a:lnTo>
                <a:lnTo>
                  <a:pt x="0" y="8105077"/>
                </a:lnTo>
                <a:lnTo>
                  <a:pt x="0" y="0"/>
                </a:lnTo>
                <a:close/>
              </a:path>
            </a:pathLst>
          </a:custGeom>
          <a:blipFill>
            <a:blip r:embed="rId4"/>
            <a:stretch>
              <a:fillRect l="-3874" t="-1008" b="-734"/>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5279715" y="508337"/>
            <a:ext cx="7728570" cy="8749963"/>
          </a:xfrm>
          <a:custGeom>
            <a:avLst/>
            <a:gdLst/>
            <a:ahLst/>
            <a:cxnLst/>
            <a:rect l="l" t="t" r="r" b="b"/>
            <a:pathLst>
              <a:path w="7728570" h="8749963">
                <a:moveTo>
                  <a:pt x="0" y="0"/>
                </a:moveTo>
                <a:lnTo>
                  <a:pt x="7728570" y="0"/>
                </a:lnTo>
                <a:lnTo>
                  <a:pt x="7728570" y="8749963"/>
                </a:lnTo>
                <a:lnTo>
                  <a:pt x="0" y="8749963"/>
                </a:lnTo>
                <a:lnTo>
                  <a:pt x="0" y="0"/>
                </a:lnTo>
                <a:close/>
              </a:path>
            </a:pathLst>
          </a:custGeom>
          <a:blipFill>
            <a:blip r:embed="rId4"/>
            <a:stretch>
              <a:fillRect t="-1327" r="-503" b="-4094"/>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TextBox 4"/>
          <p:cNvSpPr txBox="1"/>
          <p:nvPr/>
        </p:nvSpPr>
        <p:spPr>
          <a:xfrm>
            <a:off x="1851090" y="771525"/>
            <a:ext cx="7004228" cy="1703706"/>
          </a:xfrm>
          <a:prstGeom prst="rect">
            <a:avLst/>
          </a:prstGeom>
        </p:spPr>
        <p:txBody>
          <a:bodyPr lIns="0" tIns="0" rIns="0" bIns="0" rtlCol="0" anchor="t">
            <a:spAutoFit/>
          </a:bodyPr>
          <a:lstStyle/>
          <a:p>
            <a:pPr>
              <a:lnSpc>
                <a:spcPts val="12159"/>
              </a:lnSpc>
            </a:pPr>
            <a:r>
              <a:rPr lang="en-US" sz="9499">
                <a:solidFill>
                  <a:srgbClr val="000000"/>
                </a:solidFill>
                <a:latin typeface="ITC Benguiat"/>
              </a:rPr>
              <a:t>Conclusion</a:t>
            </a:r>
          </a:p>
        </p:txBody>
      </p:sp>
      <p:sp>
        <p:nvSpPr>
          <p:cNvPr id="5" name="TextBox 5"/>
          <p:cNvSpPr txBox="1"/>
          <p:nvPr/>
        </p:nvSpPr>
        <p:spPr>
          <a:xfrm>
            <a:off x="1799835" y="3299304"/>
            <a:ext cx="14110967" cy="4874260"/>
          </a:xfrm>
          <a:prstGeom prst="rect">
            <a:avLst/>
          </a:prstGeom>
        </p:spPr>
        <p:txBody>
          <a:bodyPr lIns="0" tIns="0" rIns="0" bIns="0" rtlCol="0" anchor="t">
            <a:spAutoFit/>
          </a:bodyPr>
          <a:lstStyle/>
          <a:p>
            <a:pPr algn="just">
              <a:lnSpc>
                <a:spcPts val="4339"/>
              </a:lnSpc>
              <a:spcBef>
                <a:spcPct val="0"/>
              </a:spcBef>
            </a:pPr>
            <a:r>
              <a:rPr lang="en-US" sz="3099">
                <a:solidFill>
                  <a:srgbClr val="000000"/>
                </a:solidFill>
                <a:latin typeface="Questrial"/>
              </a:rPr>
              <a:t>The React-based paint application, comprising distinct modules for kids and teens, revolutionizes digital art engagement. The kids' module offers a simplified yet enjoyable experience, fostering creativity through activities like coloring number matrices. Conversely, the teen module provides a comprehensive suite of tools for artistic expression, including coloring, shape creation, drawing, and text insertion, coupled with customization options. Both modules enable users to save their creations as PNG files. This application serves as a versatile and interactive platform for children and teenagers to explore their creativity, enhance cognitive skills, and express themselves artistically.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31593" y="236776"/>
            <a:ext cx="10642196" cy="9458252"/>
          </a:xfrm>
          <a:custGeom>
            <a:avLst/>
            <a:gdLst/>
            <a:ahLst/>
            <a:cxnLst/>
            <a:rect l="l" t="t" r="r" b="b"/>
            <a:pathLst>
              <a:path w="10642196" h="9458252">
                <a:moveTo>
                  <a:pt x="0" y="0"/>
                </a:moveTo>
                <a:lnTo>
                  <a:pt x="10642196" y="0"/>
                </a:lnTo>
                <a:lnTo>
                  <a:pt x="10642196" y="9458252"/>
                </a:lnTo>
                <a:lnTo>
                  <a:pt x="0" y="9458252"/>
                </a:lnTo>
                <a:lnTo>
                  <a:pt x="0" y="0"/>
                </a:lnTo>
                <a:close/>
              </a:path>
            </a:pathLst>
          </a:custGeom>
          <a:blipFill>
            <a:blip r:embed="rId2">
              <a:alphaModFix amt="82000"/>
            </a:blip>
            <a:stretch>
              <a:fillRect/>
            </a:stretch>
          </a:blipFill>
        </p:spPr>
      </p:sp>
      <p:sp>
        <p:nvSpPr>
          <p:cNvPr id="3" name="Freeform 3"/>
          <p:cNvSpPr/>
          <p:nvPr/>
        </p:nvSpPr>
        <p:spPr>
          <a:xfrm>
            <a:off x="10654949" y="-234980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4" name="Freeform 4"/>
          <p:cNvSpPr/>
          <p:nvPr/>
        </p:nvSpPr>
        <p:spPr>
          <a:xfrm rot="-10800000">
            <a:off x="-1757175" y="4795044"/>
            <a:ext cx="9855808" cy="8229600"/>
          </a:xfrm>
          <a:custGeom>
            <a:avLst/>
            <a:gdLst/>
            <a:ahLst/>
            <a:cxnLst/>
            <a:rect l="l" t="t" r="r" b="b"/>
            <a:pathLst>
              <a:path w="9855808" h="8229600">
                <a:moveTo>
                  <a:pt x="0" y="0"/>
                </a:moveTo>
                <a:lnTo>
                  <a:pt x="9855808" y="0"/>
                </a:lnTo>
                <a:lnTo>
                  <a:pt x="9855808" y="8229600"/>
                </a:lnTo>
                <a:lnTo>
                  <a:pt x="0" y="8229600"/>
                </a:lnTo>
                <a:lnTo>
                  <a:pt x="0" y="0"/>
                </a:lnTo>
                <a:close/>
              </a:path>
            </a:pathLst>
          </a:custGeom>
          <a:blipFill>
            <a:blip r:embed="rId3">
              <a:alphaModFix amt="65999"/>
            </a:blip>
            <a:stretch>
              <a:fillRect/>
            </a:stretch>
          </a:blipFill>
        </p:spPr>
      </p:sp>
      <p:sp>
        <p:nvSpPr>
          <p:cNvPr id="5" name="TextBox 5"/>
          <p:cNvSpPr txBox="1"/>
          <p:nvPr/>
        </p:nvSpPr>
        <p:spPr>
          <a:xfrm>
            <a:off x="5397075" y="4181726"/>
            <a:ext cx="7493851" cy="1818773"/>
          </a:xfrm>
          <a:prstGeom prst="rect">
            <a:avLst/>
          </a:prstGeom>
        </p:spPr>
        <p:txBody>
          <a:bodyPr lIns="0" tIns="0" rIns="0" bIns="0" rtlCol="0" anchor="t">
            <a:spAutoFit/>
          </a:bodyPr>
          <a:lstStyle/>
          <a:p>
            <a:pPr algn="ctr">
              <a:lnSpc>
                <a:spcPts val="14463"/>
              </a:lnSpc>
            </a:pPr>
            <a:r>
              <a:rPr lang="en-US" sz="11299">
                <a:solidFill>
                  <a:srgbClr val="000000"/>
                </a:solidFill>
                <a:latin typeface="Twister"/>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TextBox 4"/>
          <p:cNvSpPr txBox="1"/>
          <p:nvPr/>
        </p:nvSpPr>
        <p:spPr>
          <a:xfrm>
            <a:off x="2139772" y="574642"/>
            <a:ext cx="7004228" cy="1703706"/>
          </a:xfrm>
          <a:prstGeom prst="rect">
            <a:avLst/>
          </a:prstGeom>
        </p:spPr>
        <p:txBody>
          <a:bodyPr lIns="0" tIns="0" rIns="0" bIns="0" rtlCol="0" anchor="t">
            <a:spAutoFit/>
          </a:bodyPr>
          <a:lstStyle/>
          <a:p>
            <a:pPr>
              <a:lnSpc>
                <a:spcPts val="12159"/>
              </a:lnSpc>
            </a:pPr>
            <a:r>
              <a:rPr lang="en-US" sz="9499">
                <a:solidFill>
                  <a:srgbClr val="000000"/>
                </a:solidFill>
                <a:latin typeface="ITC Benguiat"/>
              </a:rPr>
              <a:t>Aim</a:t>
            </a:r>
          </a:p>
        </p:txBody>
      </p:sp>
      <p:sp>
        <p:nvSpPr>
          <p:cNvPr id="5" name="TextBox 5"/>
          <p:cNvSpPr txBox="1"/>
          <p:nvPr/>
        </p:nvSpPr>
        <p:spPr>
          <a:xfrm>
            <a:off x="2139772" y="3243721"/>
            <a:ext cx="13126550" cy="3827138"/>
          </a:xfrm>
          <a:prstGeom prst="rect">
            <a:avLst/>
          </a:prstGeom>
        </p:spPr>
        <p:txBody>
          <a:bodyPr lIns="0" tIns="0" rIns="0" bIns="0" rtlCol="0" anchor="t">
            <a:spAutoFit/>
          </a:bodyPr>
          <a:lstStyle/>
          <a:p>
            <a:pPr algn="just">
              <a:lnSpc>
                <a:spcPts val="4340"/>
              </a:lnSpc>
              <a:spcBef>
                <a:spcPct val="0"/>
              </a:spcBef>
            </a:pPr>
            <a:r>
              <a:rPr lang="en-US" sz="3100" dirty="0">
                <a:solidFill>
                  <a:srgbClr val="000000"/>
                </a:solidFill>
                <a:latin typeface="Questrial"/>
              </a:rPr>
              <a:t>The purpose of the paint application system is to provide a user-friendly platform for children and to explore their interests through digital painting. This aims to offer a variety of tools and features, allowing them to experiment with colors, shapes, and textures in a playful environment. The scope of this product includes the development of a standalone application or web-based tool specifically designed for children aged , offering features such as drawing tools, color palettes, and save options.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TextBox 4"/>
          <p:cNvSpPr txBox="1"/>
          <p:nvPr/>
        </p:nvSpPr>
        <p:spPr>
          <a:xfrm>
            <a:off x="2284071" y="771525"/>
            <a:ext cx="7004228" cy="1703706"/>
          </a:xfrm>
          <a:prstGeom prst="rect">
            <a:avLst/>
          </a:prstGeom>
        </p:spPr>
        <p:txBody>
          <a:bodyPr lIns="0" tIns="0" rIns="0" bIns="0" rtlCol="0" anchor="t">
            <a:spAutoFit/>
          </a:bodyPr>
          <a:lstStyle/>
          <a:p>
            <a:pPr>
              <a:lnSpc>
                <a:spcPts val="12159"/>
              </a:lnSpc>
            </a:pPr>
            <a:r>
              <a:rPr lang="en-US" sz="9499">
                <a:solidFill>
                  <a:srgbClr val="000000"/>
                </a:solidFill>
                <a:latin typeface="ITC Benguiat"/>
              </a:rPr>
              <a:t>Abstract</a:t>
            </a:r>
          </a:p>
        </p:txBody>
      </p:sp>
      <p:sp>
        <p:nvSpPr>
          <p:cNvPr id="5" name="TextBox 5"/>
          <p:cNvSpPr txBox="1"/>
          <p:nvPr/>
        </p:nvSpPr>
        <p:spPr>
          <a:xfrm>
            <a:off x="2284071" y="3293586"/>
            <a:ext cx="13719858" cy="5507085"/>
          </a:xfrm>
          <a:prstGeom prst="rect">
            <a:avLst/>
          </a:prstGeom>
        </p:spPr>
        <p:txBody>
          <a:bodyPr lIns="0" tIns="0" rIns="0" bIns="0" rtlCol="0" anchor="t">
            <a:spAutoFit/>
          </a:bodyPr>
          <a:lstStyle/>
          <a:p>
            <a:pPr algn="just">
              <a:lnSpc>
                <a:spcPts val="4340"/>
              </a:lnSpc>
            </a:pPr>
            <a:r>
              <a:rPr lang="en-US" sz="3100" dirty="0">
                <a:solidFill>
                  <a:srgbClr val="000000"/>
                </a:solidFill>
                <a:latin typeface="Questrial"/>
              </a:rPr>
              <a:t>This project involves developing a paint application using React for building user interfaces. The application offers users a straightforward platform for creating digital art and illustrations. It features a drawing canvas, various customizable brush width, color selection options, and the ability to save and export artwork.</a:t>
            </a:r>
          </a:p>
          <a:p>
            <a:pPr algn="just">
              <a:lnSpc>
                <a:spcPts val="4480"/>
              </a:lnSpc>
            </a:pPr>
            <a:endParaRPr lang="en-US" sz="3100" dirty="0">
              <a:solidFill>
                <a:srgbClr val="000000"/>
              </a:solidFill>
              <a:latin typeface="Questrial"/>
            </a:endParaRPr>
          </a:p>
          <a:p>
            <a:pPr algn="just">
              <a:lnSpc>
                <a:spcPts val="4340"/>
              </a:lnSpc>
              <a:spcBef>
                <a:spcPct val="0"/>
              </a:spcBef>
            </a:pPr>
            <a:r>
              <a:rPr lang="en-US" sz="3100" dirty="0">
                <a:solidFill>
                  <a:srgbClr val="000000"/>
                </a:solidFill>
                <a:latin typeface="Questrial"/>
              </a:rPr>
              <a:t>The paint application encourages imaginative expression and fosters a sense of accomplishment as children bring their colorful creations to life within the structured framework of the grid. Overall, it provides a fun and educational platform for children to explore the world of digital art through a playful and interactive color-by-number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TextBox 4"/>
          <p:cNvSpPr txBox="1"/>
          <p:nvPr/>
        </p:nvSpPr>
        <p:spPr>
          <a:xfrm>
            <a:off x="901611" y="198707"/>
            <a:ext cx="7004228" cy="1703706"/>
          </a:xfrm>
          <a:prstGeom prst="rect">
            <a:avLst/>
          </a:prstGeom>
        </p:spPr>
        <p:txBody>
          <a:bodyPr lIns="0" tIns="0" rIns="0" bIns="0" rtlCol="0" anchor="t">
            <a:spAutoFit/>
          </a:bodyPr>
          <a:lstStyle/>
          <a:p>
            <a:pPr>
              <a:lnSpc>
                <a:spcPts val="12159"/>
              </a:lnSpc>
            </a:pPr>
            <a:r>
              <a:rPr lang="en-US" sz="9499">
                <a:solidFill>
                  <a:srgbClr val="000000"/>
                </a:solidFill>
                <a:latin typeface="ITC Benguiat"/>
              </a:rPr>
              <a:t>Objective</a:t>
            </a:r>
          </a:p>
        </p:txBody>
      </p:sp>
      <p:sp>
        <p:nvSpPr>
          <p:cNvPr id="5" name="TextBox 5"/>
          <p:cNvSpPr txBox="1"/>
          <p:nvPr/>
        </p:nvSpPr>
        <p:spPr>
          <a:xfrm>
            <a:off x="774522" y="1972652"/>
            <a:ext cx="16927765" cy="8674735"/>
          </a:xfrm>
          <a:prstGeom prst="rect">
            <a:avLst/>
          </a:prstGeom>
        </p:spPr>
        <p:txBody>
          <a:bodyPr lIns="0" tIns="0" rIns="0" bIns="0" rtlCol="0" anchor="t">
            <a:spAutoFit/>
          </a:bodyPr>
          <a:lstStyle/>
          <a:p>
            <a:pPr algn="just">
              <a:lnSpc>
                <a:spcPts val="4339"/>
              </a:lnSpc>
            </a:pPr>
            <a:r>
              <a:rPr lang="en-US" sz="3099">
                <a:solidFill>
                  <a:srgbClr val="000000"/>
                </a:solidFill>
                <a:latin typeface="Questrial"/>
              </a:rPr>
              <a:t>The objective of this project is to develop a paint application using a React app with distinct modules catering to both kids and teens, providing age-appropriate features and functionalities.</a:t>
            </a:r>
          </a:p>
          <a:p>
            <a:pPr algn="just">
              <a:lnSpc>
                <a:spcPts val="4339"/>
              </a:lnSpc>
            </a:pPr>
            <a:endParaRPr lang="en-US" sz="3099">
              <a:solidFill>
                <a:srgbClr val="000000"/>
              </a:solidFill>
              <a:latin typeface="Questrial"/>
            </a:endParaRPr>
          </a:p>
          <a:p>
            <a:pPr algn="just">
              <a:lnSpc>
                <a:spcPts val="4339"/>
              </a:lnSpc>
            </a:pPr>
            <a:r>
              <a:rPr lang="en-US" sz="3099">
                <a:solidFill>
                  <a:srgbClr val="000000"/>
                </a:solidFill>
                <a:latin typeface="Questrial"/>
              </a:rPr>
              <a:t>For the kids module, the objective is to create an engaging and interactive platform where children can develop their cognitive skills through coloring activities. Specifically, children can color a number matrix to reveal an image, fostering creativity and numerical comprehension.</a:t>
            </a:r>
          </a:p>
          <a:p>
            <a:pPr algn="just">
              <a:lnSpc>
                <a:spcPts val="4339"/>
              </a:lnSpc>
            </a:pPr>
            <a:endParaRPr lang="en-US" sz="3099">
              <a:solidFill>
                <a:srgbClr val="000000"/>
              </a:solidFill>
              <a:latin typeface="Questrial"/>
            </a:endParaRPr>
          </a:p>
          <a:p>
            <a:pPr algn="just">
              <a:lnSpc>
                <a:spcPts val="4339"/>
              </a:lnSpc>
            </a:pPr>
            <a:r>
              <a:rPr lang="en-US" sz="3099">
                <a:solidFill>
                  <a:srgbClr val="000000"/>
                </a:solidFill>
                <a:latin typeface="Questrial"/>
              </a:rPr>
              <a:t>The teen module aims to offer a comprehensive canvas-based painting tool that empowers teenagers to express their creativity through various means. This includes filling colors, adding shapes, freehand drawing, erasing, text input, and customization options for shape and pen size and color. Additionally, users will have the capability to save their creations as PNG files, allowing them to preserve and share their artwork effortlessly.</a:t>
            </a:r>
          </a:p>
          <a:p>
            <a:pPr algn="just">
              <a:lnSpc>
                <a:spcPts val="4339"/>
              </a:lnSpc>
            </a:pPr>
            <a:endParaRPr lang="en-US" sz="3099">
              <a:solidFill>
                <a:srgbClr val="000000"/>
              </a:solidFill>
              <a:latin typeface="Questrial"/>
            </a:endParaRPr>
          </a:p>
          <a:p>
            <a:pPr algn="just">
              <a:lnSpc>
                <a:spcPts val="4339"/>
              </a:lnSpc>
            </a:pPr>
            <a:r>
              <a:rPr lang="en-US" sz="3099">
                <a:solidFill>
                  <a:srgbClr val="000000"/>
                </a:solidFill>
                <a:latin typeface="Questrial"/>
              </a:rPr>
              <a:t>Overall, the objective is to provide a versatile paint application that caters to the diverse needs and interests of both kids and teens.</a:t>
            </a:r>
          </a:p>
          <a:p>
            <a:pPr algn="just">
              <a:lnSpc>
                <a:spcPts val="4339"/>
              </a:lnSpc>
              <a:spcBef>
                <a:spcPct val="0"/>
              </a:spcBef>
            </a:pPr>
            <a:endParaRPr lang="en-US" sz="3099">
              <a:solidFill>
                <a:srgbClr val="000000"/>
              </a:solidFill>
              <a:latin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rot="5297698">
            <a:off x="5629685" y="1238706"/>
            <a:ext cx="7028629" cy="7809588"/>
          </a:xfrm>
          <a:custGeom>
            <a:avLst/>
            <a:gdLst/>
            <a:ahLst/>
            <a:cxnLst/>
            <a:rect l="l" t="t" r="r" b="b"/>
            <a:pathLst>
              <a:path w="7028629" h="7809588">
                <a:moveTo>
                  <a:pt x="0" y="0"/>
                </a:moveTo>
                <a:lnTo>
                  <a:pt x="7028630" y="0"/>
                </a:lnTo>
                <a:lnTo>
                  <a:pt x="7028630" y="7809588"/>
                </a:lnTo>
                <a:lnTo>
                  <a:pt x="0" y="7809588"/>
                </a:lnTo>
                <a:lnTo>
                  <a:pt x="0" y="0"/>
                </a:lnTo>
                <a:close/>
              </a:path>
            </a:pathLst>
          </a:custGeom>
          <a:blipFill>
            <a:blip r:embed="rId2">
              <a:alphaModFix amt="58000"/>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Freeform 5"/>
          <p:cNvSpPr/>
          <p:nvPr/>
        </p:nvSpPr>
        <p:spPr>
          <a:xfrm rot="-999793">
            <a:off x="8615597" y="1639422"/>
            <a:ext cx="3107580" cy="2594830"/>
          </a:xfrm>
          <a:custGeom>
            <a:avLst/>
            <a:gdLst/>
            <a:ahLst/>
            <a:cxnLst/>
            <a:rect l="l" t="t" r="r" b="b"/>
            <a:pathLst>
              <a:path w="3107580" h="2594830">
                <a:moveTo>
                  <a:pt x="0" y="0"/>
                </a:moveTo>
                <a:lnTo>
                  <a:pt x="3107580" y="0"/>
                </a:lnTo>
                <a:lnTo>
                  <a:pt x="3107580" y="2594829"/>
                </a:lnTo>
                <a:lnTo>
                  <a:pt x="0" y="2594829"/>
                </a:lnTo>
                <a:lnTo>
                  <a:pt x="0" y="0"/>
                </a:lnTo>
                <a:close/>
              </a:path>
            </a:pathLst>
          </a:custGeom>
          <a:blipFill>
            <a:blip r:embed="rId4">
              <a:alphaModFix amt="65999"/>
            </a:blip>
            <a:stretch>
              <a:fillRect/>
            </a:stretch>
          </a:blipFill>
        </p:spPr>
      </p:sp>
      <p:sp>
        <p:nvSpPr>
          <p:cNvPr id="6" name="TextBox 6"/>
          <p:cNvSpPr txBox="1"/>
          <p:nvPr/>
        </p:nvSpPr>
        <p:spPr>
          <a:xfrm>
            <a:off x="4780946" y="3670851"/>
            <a:ext cx="8726957" cy="3246756"/>
          </a:xfrm>
          <a:prstGeom prst="rect">
            <a:avLst/>
          </a:prstGeom>
        </p:spPr>
        <p:txBody>
          <a:bodyPr lIns="0" tIns="0" rIns="0" bIns="0" rtlCol="0" anchor="t">
            <a:spAutoFit/>
          </a:bodyPr>
          <a:lstStyle/>
          <a:p>
            <a:pPr algn="ctr">
              <a:lnSpc>
                <a:spcPts val="12159"/>
              </a:lnSpc>
            </a:pPr>
            <a:r>
              <a:rPr lang="en-US" sz="9499">
                <a:solidFill>
                  <a:srgbClr val="000000"/>
                </a:solidFill>
                <a:latin typeface="ITC Benguiat"/>
              </a:rPr>
              <a:t>Sample Output</a:t>
            </a:r>
          </a:p>
        </p:txBody>
      </p:sp>
      <p:sp>
        <p:nvSpPr>
          <p:cNvPr id="7" name="Freeform 7"/>
          <p:cNvSpPr/>
          <p:nvPr/>
        </p:nvSpPr>
        <p:spPr>
          <a:xfrm rot="-10800000">
            <a:off x="6731391" y="6123894"/>
            <a:ext cx="2821665" cy="2356090"/>
          </a:xfrm>
          <a:custGeom>
            <a:avLst/>
            <a:gdLst/>
            <a:ahLst/>
            <a:cxnLst/>
            <a:rect l="l" t="t" r="r" b="b"/>
            <a:pathLst>
              <a:path w="2821665" h="2356090">
                <a:moveTo>
                  <a:pt x="0" y="0"/>
                </a:moveTo>
                <a:lnTo>
                  <a:pt x="2821666" y="0"/>
                </a:lnTo>
                <a:lnTo>
                  <a:pt x="2821666" y="2356090"/>
                </a:lnTo>
                <a:lnTo>
                  <a:pt x="0" y="2356090"/>
                </a:lnTo>
                <a:lnTo>
                  <a:pt x="0" y="0"/>
                </a:lnTo>
                <a:close/>
              </a:path>
            </a:pathLst>
          </a:custGeom>
          <a:blipFill>
            <a:blip r:embed="rId4">
              <a:alphaModFix amt="65999"/>
            </a:blip>
            <a:stretch>
              <a:fillRect/>
            </a:stretch>
          </a:blipFill>
        </p:spPr>
      </p:sp>
      <p:sp>
        <p:nvSpPr>
          <p:cNvPr id="8" name="Freeform 8"/>
          <p:cNvSpPr/>
          <p:nvPr/>
        </p:nvSpPr>
        <p:spPr>
          <a:xfrm>
            <a:off x="-873650" y="6476883"/>
            <a:ext cx="4210927" cy="5073405"/>
          </a:xfrm>
          <a:custGeom>
            <a:avLst/>
            <a:gdLst/>
            <a:ahLst/>
            <a:cxnLst/>
            <a:rect l="l" t="t" r="r" b="b"/>
            <a:pathLst>
              <a:path w="4210927" h="5073405">
                <a:moveTo>
                  <a:pt x="0" y="0"/>
                </a:moveTo>
                <a:lnTo>
                  <a:pt x="4210926" y="0"/>
                </a:lnTo>
                <a:lnTo>
                  <a:pt x="4210926" y="5073405"/>
                </a:lnTo>
                <a:lnTo>
                  <a:pt x="0" y="5073405"/>
                </a:lnTo>
                <a:lnTo>
                  <a:pt x="0" y="0"/>
                </a:lnTo>
                <a:close/>
              </a:path>
            </a:pathLst>
          </a:custGeom>
          <a:blipFill>
            <a:blip r:embed="rId5"/>
            <a:stretch>
              <a:fillRect/>
            </a:stretch>
          </a:blipFill>
        </p:spPr>
      </p:sp>
      <p:sp>
        <p:nvSpPr>
          <p:cNvPr id="9" name="Freeform 9"/>
          <p:cNvSpPr/>
          <p:nvPr/>
        </p:nvSpPr>
        <p:spPr>
          <a:xfrm>
            <a:off x="15219247" y="-1508003"/>
            <a:ext cx="4210927" cy="5073405"/>
          </a:xfrm>
          <a:custGeom>
            <a:avLst/>
            <a:gdLst/>
            <a:ahLst/>
            <a:cxnLst/>
            <a:rect l="l" t="t" r="r" b="b"/>
            <a:pathLst>
              <a:path w="4210927" h="5073405">
                <a:moveTo>
                  <a:pt x="0" y="0"/>
                </a:moveTo>
                <a:lnTo>
                  <a:pt x="4210927" y="0"/>
                </a:lnTo>
                <a:lnTo>
                  <a:pt x="4210927" y="5073406"/>
                </a:lnTo>
                <a:lnTo>
                  <a:pt x="0" y="5073406"/>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2918992" y="928866"/>
            <a:ext cx="12658178" cy="8329434"/>
          </a:xfrm>
          <a:custGeom>
            <a:avLst/>
            <a:gdLst/>
            <a:ahLst/>
            <a:cxnLst/>
            <a:rect l="l" t="t" r="r" b="b"/>
            <a:pathLst>
              <a:path w="12658178" h="8329434">
                <a:moveTo>
                  <a:pt x="0" y="0"/>
                </a:moveTo>
                <a:lnTo>
                  <a:pt x="12658178" y="0"/>
                </a:lnTo>
                <a:lnTo>
                  <a:pt x="12658178" y="8329434"/>
                </a:lnTo>
                <a:lnTo>
                  <a:pt x="0" y="8329434"/>
                </a:lnTo>
                <a:lnTo>
                  <a:pt x="0" y="0"/>
                </a:lnTo>
                <a:close/>
              </a:path>
            </a:pathLst>
          </a:custGeom>
          <a:blipFill>
            <a:blip r:embed="rId4"/>
            <a:stretch>
              <a:fillRect t="-9437" r="-2768" b="-3228"/>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D"/>
        </a:solidFill>
        <a:effectLst/>
      </p:bgPr>
    </p:bg>
    <p:spTree>
      <p:nvGrpSpPr>
        <p:cNvPr id="1" name=""/>
        <p:cNvGrpSpPr/>
        <p:nvPr/>
      </p:nvGrpSpPr>
      <p:grpSpPr>
        <a:xfrm>
          <a:off x="0" y="0"/>
          <a:ext cx="0" cy="0"/>
          <a:chOff x="0" y="0"/>
          <a:chExt cx="0" cy="0"/>
        </a:xfrm>
      </p:grpSpPr>
      <p:sp>
        <p:nvSpPr>
          <p:cNvPr id="2" name="Freeform 2"/>
          <p:cNvSpPr/>
          <p:nvPr/>
        </p:nvSpPr>
        <p:spPr>
          <a:xfrm rot="2893084">
            <a:off x="-343433" y="-2092184"/>
            <a:ext cx="6715726" cy="6936430"/>
          </a:xfrm>
          <a:custGeom>
            <a:avLst/>
            <a:gdLst/>
            <a:ahLst/>
            <a:cxnLst/>
            <a:rect l="l" t="t" r="r" b="b"/>
            <a:pathLst>
              <a:path w="6715726" h="6936430">
                <a:moveTo>
                  <a:pt x="0" y="0"/>
                </a:moveTo>
                <a:lnTo>
                  <a:pt x="6715725" y="0"/>
                </a:lnTo>
                <a:lnTo>
                  <a:pt x="6715725" y="6936431"/>
                </a:lnTo>
                <a:lnTo>
                  <a:pt x="0" y="6936431"/>
                </a:lnTo>
                <a:lnTo>
                  <a:pt x="0" y="0"/>
                </a:lnTo>
                <a:close/>
              </a:path>
            </a:pathLst>
          </a:custGeom>
          <a:blipFill>
            <a:blip r:embed="rId2"/>
            <a:stretch>
              <a:fillRect/>
            </a:stretch>
          </a:blipFill>
        </p:spPr>
      </p:sp>
      <p:sp>
        <p:nvSpPr>
          <p:cNvPr id="3" name="Freeform 3"/>
          <p:cNvSpPr/>
          <p:nvPr/>
        </p:nvSpPr>
        <p:spPr>
          <a:xfrm>
            <a:off x="133855" y="7869213"/>
            <a:ext cx="2785137" cy="2778174"/>
          </a:xfrm>
          <a:custGeom>
            <a:avLst/>
            <a:gdLst/>
            <a:ahLst/>
            <a:cxnLst/>
            <a:rect l="l" t="t" r="r" b="b"/>
            <a:pathLst>
              <a:path w="2785137" h="2778174">
                <a:moveTo>
                  <a:pt x="0" y="0"/>
                </a:moveTo>
                <a:lnTo>
                  <a:pt x="2785137" y="0"/>
                </a:lnTo>
                <a:lnTo>
                  <a:pt x="2785137" y="2778174"/>
                </a:lnTo>
                <a:lnTo>
                  <a:pt x="0" y="2778174"/>
                </a:lnTo>
                <a:lnTo>
                  <a:pt x="0" y="0"/>
                </a:lnTo>
                <a:close/>
              </a:path>
            </a:pathLst>
          </a:custGeom>
          <a:blipFill>
            <a:blip r:embed="rId3">
              <a:alphaModFix amt="62000"/>
            </a:blip>
            <a:stretch>
              <a:fillRect/>
            </a:stretch>
          </a:blipFill>
        </p:spPr>
      </p:sp>
      <p:sp>
        <p:nvSpPr>
          <p:cNvPr id="4" name="Freeform 4"/>
          <p:cNvSpPr/>
          <p:nvPr/>
        </p:nvSpPr>
        <p:spPr>
          <a:xfrm>
            <a:off x="4702720" y="710171"/>
            <a:ext cx="9350157" cy="8989710"/>
          </a:xfrm>
          <a:custGeom>
            <a:avLst/>
            <a:gdLst/>
            <a:ahLst/>
            <a:cxnLst/>
            <a:rect l="l" t="t" r="r" b="b"/>
            <a:pathLst>
              <a:path w="9350157" h="8989710">
                <a:moveTo>
                  <a:pt x="0" y="0"/>
                </a:moveTo>
                <a:lnTo>
                  <a:pt x="9350158" y="0"/>
                </a:lnTo>
                <a:lnTo>
                  <a:pt x="9350158" y="8989710"/>
                </a:lnTo>
                <a:lnTo>
                  <a:pt x="0" y="8989710"/>
                </a:lnTo>
                <a:lnTo>
                  <a:pt x="0" y="0"/>
                </a:lnTo>
                <a:close/>
              </a:path>
            </a:pathLst>
          </a:custGeom>
          <a:blipFill>
            <a:blip r:embed="rId4"/>
            <a:stretch>
              <a:fillRect t="-12644" b="-1127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EF3"/>
        </a:solidFill>
        <a:effectLst/>
      </p:bgPr>
    </p:bg>
    <p:spTree>
      <p:nvGrpSpPr>
        <p:cNvPr id="1" name=""/>
        <p:cNvGrpSpPr/>
        <p:nvPr/>
      </p:nvGrpSpPr>
      <p:grpSpPr>
        <a:xfrm>
          <a:off x="0" y="0"/>
          <a:ext cx="0" cy="0"/>
          <a:chOff x="0" y="0"/>
          <a:chExt cx="0" cy="0"/>
        </a:xfrm>
      </p:grpSpPr>
      <p:sp>
        <p:nvSpPr>
          <p:cNvPr id="2" name="Freeform 2"/>
          <p:cNvSpPr/>
          <p:nvPr/>
        </p:nvSpPr>
        <p:spPr>
          <a:xfrm>
            <a:off x="5075492" y="1028700"/>
            <a:ext cx="8137017" cy="8229600"/>
          </a:xfrm>
          <a:custGeom>
            <a:avLst/>
            <a:gdLst/>
            <a:ahLst/>
            <a:cxnLst/>
            <a:rect l="l" t="t" r="r" b="b"/>
            <a:pathLst>
              <a:path w="8137017" h="8229600">
                <a:moveTo>
                  <a:pt x="0" y="0"/>
                </a:moveTo>
                <a:lnTo>
                  <a:pt x="8137016" y="0"/>
                </a:lnTo>
                <a:lnTo>
                  <a:pt x="8137016" y="8229600"/>
                </a:lnTo>
                <a:lnTo>
                  <a:pt x="0" y="8229600"/>
                </a:lnTo>
                <a:lnTo>
                  <a:pt x="0" y="0"/>
                </a:lnTo>
                <a:close/>
              </a:path>
            </a:pathLst>
          </a:custGeom>
          <a:blipFill>
            <a:blip r:embed="rId2">
              <a:alphaModFix amt="44999"/>
            </a:blip>
            <a:stretch>
              <a:fillRect/>
            </a:stretch>
          </a:blipFill>
        </p:spPr>
      </p:sp>
      <p:sp>
        <p:nvSpPr>
          <p:cNvPr id="3" name="Freeform 3"/>
          <p:cNvSpPr/>
          <p:nvPr/>
        </p:nvSpPr>
        <p:spPr>
          <a:xfrm rot="5400000">
            <a:off x="5019551" y="9180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4" name="Freeform 4"/>
          <p:cNvSpPr/>
          <p:nvPr/>
        </p:nvSpPr>
        <p:spPr>
          <a:xfrm rot="5400000">
            <a:off x="10685742" y="4238936"/>
            <a:ext cx="4294900" cy="4772111"/>
          </a:xfrm>
          <a:custGeom>
            <a:avLst/>
            <a:gdLst/>
            <a:ahLst/>
            <a:cxnLst/>
            <a:rect l="l" t="t" r="r" b="b"/>
            <a:pathLst>
              <a:path w="4294900" h="4772111">
                <a:moveTo>
                  <a:pt x="0" y="0"/>
                </a:moveTo>
                <a:lnTo>
                  <a:pt x="4294900" y="0"/>
                </a:lnTo>
                <a:lnTo>
                  <a:pt x="4294900" y="4772111"/>
                </a:lnTo>
                <a:lnTo>
                  <a:pt x="0" y="4772111"/>
                </a:lnTo>
                <a:lnTo>
                  <a:pt x="0" y="0"/>
                </a:lnTo>
                <a:close/>
              </a:path>
            </a:pathLst>
          </a:custGeom>
          <a:blipFill>
            <a:blip r:embed="rId3"/>
            <a:stretch>
              <a:fillRect/>
            </a:stretch>
          </a:blipFill>
        </p:spPr>
      </p:sp>
      <p:sp>
        <p:nvSpPr>
          <p:cNvPr id="5" name="TextBox 5"/>
          <p:cNvSpPr txBox="1"/>
          <p:nvPr/>
        </p:nvSpPr>
        <p:spPr>
          <a:xfrm>
            <a:off x="6050943" y="3488690"/>
            <a:ext cx="7004228" cy="3109595"/>
          </a:xfrm>
          <a:prstGeom prst="rect">
            <a:avLst/>
          </a:prstGeom>
        </p:spPr>
        <p:txBody>
          <a:bodyPr lIns="0" tIns="0" rIns="0" bIns="0" rtlCol="0" anchor="t">
            <a:spAutoFit/>
          </a:bodyPr>
          <a:lstStyle/>
          <a:p>
            <a:pPr algn="ctr">
              <a:lnSpc>
                <a:spcPts val="11589"/>
              </a:lnSpc>
            </a:pPr>
            <a:r>
              <a:rPr lang="en-US" sz="9499">
                <a:solidFill>
                  <a:srgbClr val="000000"/>
                </a:solidFill>
                <a:latin typeface="ITC Benguiat"/>
              </a:rPr>
              <a:t>Teen Module</a:t>
            </a:r>
          </a:p>
        </p:txBody>
      </p:sp>
      <p:sp>
        <p:nvSpPr>
          <p:cNvPr id="6" name="Freeform 6"/>
          <p:cNvSpPr/>
          <p:nvPr/>
        </p:nvSpPr>
        <p:spPr>
          <a:xfrm>
            <a:off x="14991994" y="-2581346"/>
            <a:ext cx="4130153" cy="5059207"/>
          </a:xfrm>
          <a:custGeom>
            <a:avLst/>
            <a:gdLst/>
            <a:ahLst/>
            <a:cxnLst/>
            <a:rect l="l" t="t" r="r" b="b"/>
            <a:pathLst>
              <a:path w="4130153" h="5059207">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7" name="Freeform 7"/>
          <p:cNvSpPr/>
          <p:nvPr/>
        </p:nvSpPr>
        <p:spPr>
          <a:xfrm>
            <a:off x="-743832" y="7023908"/>
            <a:ext cx="4130153" cy="5059207"/>
          </a:xfrm>
          <a:custGeom>
            <a:avLst/>
            <a:gdLst/>
            <a:ahLst/>
            <a:cxnLst/>
            <a:rect l="l" t="t" r="r" b="b"/>
            <a:pathLst>
              <a:path w="4130153" h="5059207">
                <a:moveTo>
                  <a:pt x="0" y="0"/>
                </a:moveTo>
                <a:lnTo>
                  <a:pt x="4130153" y="0"/>
                </a:lnTo>
                <a:lnTo>
                  <a:pt x="4130153" y="5059207"/>
                </a:lnTo>
                <a:lnTo>
                  <a:pt x="0" y="5059207"/>
                </a:lnTo>
                <a:lnTo>
                  <a:pt x="0" y="0"/>
                </a:lnTo>
                <a:close/>
              </a:path>
            </a:pathLst>
          </a:custGeom>
          <a:blipFill>
            <a:blip r:embed="rId4">
              <a:alphaModFix amt="49000"/>
              <a:extLst>
                <a:ext uri="{96DAC541-7B7A-43D3-8B79-37D633B846F1}">
                  <asvg:svgBlip xmlns:asvg="http://schemas.microsoft.com/office/drawing/2016/SVG/main" r:embed="rId5"/>
                </a:ext>
              </a:extLst>
            </a:blip>
            <a:stretch>
              <a:fillRect/>
            </a:stretch>
          </a:blipFill>
        </p:spPr>
      </p:sp>
      <p:sp>
        <p:nvSpPr>
          <p:cNvPr id="8" name="Freeform 8"/>
          <p:cNvSpPr/>
          <p:nvPr/>
        </p:nvSpPr>
        <p:spPr>
          <a:xfrm rot="-4645527">
            <a:off x="15615307" y="-1352751"/>
            <a:ext cx="3621292" cy="4762902"/>
          </a:xfrm>
          <a:custGeom>
            <a:avLst/>
            <a:gdLst/>
            <a:ahLst/>
            <a:cxnLst/>
            <a:rect l="l" t="t" r="r" b="b"/>
            <a:pathLst>
              <a:path w="3621292" h="476290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sp>
      <p:sp>
        <p:nvSpPr>
          <p:cNvPr id="9" name="Freeform 9"/>
          <p:cNvSpPr/>
          <p:nvPr/>
        </p:nvSpPr>
        <p:spPr>
          <a:xfrm rot="7304412">
            <a:off x="-489401" y="7036197"/>
            <a:ext cx="3621292" cy="4762902"/>
          </a:xfrm>
          <a:custGeom>
            <a:avLst/>
            <a:gdLst/>
            <a:ahLst/>
            <a:cxnLst/>
            <a:rect l="l" t="t" r="r" b="b"/>
            <a:pathLst>
              <a:path w="3621292" h="4762902">
                <a:moveTo>
                  <a:pt x="0" y="0"/>
                </a:moveTo>
                <a:lnTo>
                  <a:pt x="3621292" y="0"/>
                </a:lnTo>
                <a:lnTo>
                  <a:pt x="3621292" y="4762902"/>
                </a:lnTo>
                <a:lnTo>
                  <a:pt x="0" y="4762902"/>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525</Words>
  <Application>Microsoft Office PowerPoint</Application>
  <PresentationFormat>Custom</PresentationFormat>
  <Paragraphs>37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ITC Benguiat</vt:lpstr>
      <vt:lpstr>Calibri</vt:lpstr>
      <vt:lpstr>Arial</vt:lpstr>
      <vt:lpstr>Questrial</vt:lpstr>
      <vt:lpstr>Twister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Rose Watercolor Organic Creative Project Presentation</dc:title>
  <cp:lastModifiedBy>BHUVANIKA SUDHAKARAN</cp:lastModifiedBy>
  <cp:revision>3</cp:revision>
  <dcterms:created xsi:type="dcterms:W3CDTF">2006-08-16T00:00:00Z</dcterms:created>
  <dcterms:modified xsi:type="dcterms:W3CDTF">2024-04-24T19:05:20Z</dcterms:modified>
  <dc:identifier>DAGDV6UWUOU</dc:identifier>
</cp:coreProperties>
</file>